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9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4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6E98B-A08E-493D-B9CF-9B80258B9F06}" type="datetimeFigureOut">
              <a:rPr lang="en-US" smtClean="0"/>
              <a:t>8/3/21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FCD78-F112-40A3-813F-1DB86710A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4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2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7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1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959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3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6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6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2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8397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11708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77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6356347"/>
            <a:ext cx="9144000" cy="50164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3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8959" y="1705505"/>
            <a:ext cx="84303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8959" y="2452155"/>
            <a:ext cx="84303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8959" y="6055515"/>
            <a:ext cx="84303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65957" y="2102764"/>
            <a:ext cx="49883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flipV="1">
            <a:off x="334536" y="1705505"/>
            <a:ext cx="0" cy="4350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8749989" y="1705505"/>
            <a:ext cx="0" cy="4350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3662" y="1917080"/>
            <a:ext cx="786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INPUTS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31074" y="1919686"/>
            <a:ext cx="1135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ACTIVITIES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40978" y="1915969"/>
            <a:ext cx="1096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OUTPUTS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61676" y="1753631"/>
            <a:ext cx="4988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OUTCOMES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4148" y="2120023"/>
            <a:ext cx="1659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Long term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54473" y="2117982"/>
            <a:ext cx="167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Medium term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04096" y="2119840"/>
            <a:ext cx="1665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Short term</a:t>
            </a: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 flipV="1">
            <a:off x="1412492" y="1705505"/>
            <a:ext cx="0" cy="4350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 flipV="1">
            <a:off x="2549911" y="1705505"/>
            <a:ext cx="0" cy="4350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 flipV="1">
            <a:off x="3770970" y="1705505"/>
            <a:ext cx="0" cy="4350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5445512" y="2102765"/>
            <a:ext cx="0" cy="3952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V="1">
            <a:off x="7090317" y="2102765"/>
            <a:ext cx="0" cy="3952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 txBox="1">
            <a:spLocks/>
          </p:cNvSpPr>
          <p:nvPr/>
        </p:nvSpPr>
        <p:spPr>
          <a:xfrm>
            <a:off x="211871" y="208960"/>
            <a:ext cx="7276584" cy="7529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Group exercise: Create a logic model for your [office / program / team]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363" y="1282092"/>
            <a:ext cx="843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Office/program/team name:</a:t>
            </a:r>
          </a:p>
        </p:txBody>
      </p:sp>
    </p:spTree>
    <p:extLst>
      <p:ext uri="{BB962C8B-B14F-4D97-AF65-F5344CB8AC3E}">
        <p14:creationId xmlns:p14="http://schemas.microsoft.com/office/powerpoint/2010/main" val="155301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33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Architect of the Capitol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Gaber, Noha</dc:creator>
  <cp:lastModifiedBy>Andrew Feldman</cp:lastModifiedBy>
  <cp:revision>63</cp:revision>
  <dcterms:created xsi:type="dcterms:W3CDTF">2018-05-29T14:09:50Z</dcterms:created>
  <dcterms:modified xsi:type="dcterms:W3CDTF">2021-08-04T06:32:58Z</dcterms:modified>
</cp:coreProperties>
</file>