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9" r:id="rId1"/>
  </p:sldMasterIdLst>
  <p:notesMasterIdLst>
    <p:notesMasterId r:id="rId4"/>
  </p:notesMasterIdLst>
  <p:sldIdLst>
    <p:sldId id="280" r:id="rId2"/>
    <p:sldId id="281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18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4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6E98B-A08E-493D-B9CF-9B80258B9F06}" type="datetimeFigureOut">
              <a:rPr lang="en-US" smtClean="0"/>
              <a:t>9/16/21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FCD78-F112-40A3-813F-1DB86710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7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4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2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7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0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1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959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3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6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6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2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839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1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44000" cy="117087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77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1871" y="208960"/>
            <a:ext cx="8162695" cy="7529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Group exercise: Creating a logic model</a:t>
            </a:r>
          </a:p>
        </p:txBody>
      </p:sp>
      <p:sp>
        <p:nvSpPr>
          <p:cNvPr id="24" name="Content Placeholder 10"/>
          <p:cNvSpPr>
            <a:spLocks noGrp="1"/>
          </p:cNvSpPr>
          <p:nvPr>
            <p:ph idx="1"/>
          </p:nvPr>
        </p:nvSpPr>
        <p:spPr>
          <a:xfrm>
            <a:off x="211871" y="1800419"/>
            <a:ext cx="5576478" cy="149229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Your goal is: </a:t>
            </a:r>
            <a:r>
              <a:rPr lang="en-US" sz="2400" dirty="0"/>
              <a:t>A successful summer vacation for you and/or your family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211871" y="3501683"/>
            <a:ext cx="8580866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As a group: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Share each person’s ideal vacation destination and then choose one destination for this logic model (2 minutes).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Develop a logic model, describing what it will need to achieve a successful vacation (15 minutes).</a:t>
            </a:r>
          </a:p>
        </p:txBody>
      </p:sp>
      <p:pic>
        <p:nvPicPr>
          <p:cNvPr id="2050" name="Picture 2" descr="10 Ways to Save Up For and Fund Your Next Summer Vacation">
            <a:extLst>
              <a:ext uri="{FF2B5EF4-FFF2-40B4-BE49-F238E27FC236}">
                <a16:creationId xmlns:a16="http://schemas.microsoft.com/office/drawing/2014/main" id="{08F32192-F7A8-6F4C-8AEE-6EDC3E047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192999"/>
            <a:ext cx="3238500" cy="216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48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9144000" cy="117087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77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" y="6356350"/>
            <a:ext cx="9144000" cy="5016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83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28959" y="2013617"/>
            <a:ext cx="84303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8959" y="2760267"/>
            <a:ext cx="84303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8959" y="3548009"/>
            <a:ext cx="84303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8959" y="6135029"/>
            <a:ext cx="84303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85835" y="2410876"/>
            <a:ext cx="49883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4536" y="2013617"/>
            <a:ext cx="0" cy="41214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749989" y="2013617"/>
            <a:ext cx="0" cy="41214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3662" y="2225192"/>
            <a:ext cx="786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INPUTS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31074" y="2227798"/>
            <a:ext cx="1135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ACTIVITIES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40978" y="2224081"/>
            <a:ext cx="1096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OUTPUTS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61676" y="2061743"/>
            <a:ext cx="4988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OUTCOMES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14148" y="2428135"/>
            <a:ext cx="165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Long term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54473" y="2426094"/>
            <a:ext cx="1674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Medium term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04096" y="2427952"/>
            <a:ext cx="1665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Short term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412492" y="2013617"/>
            <a:ext cx="0" cy="41199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549911" y="2013617"/>
            <a:ext cx="0" cy="41236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770970" y="2013617"/>
            <a:ext cx="0" cy="41236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445512" y="2410876"/>
            <a:ext cx="0" cy="3722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090317" y="2410876"/>
            <a:ext cx="0" cy="3722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01443" y="2878329"/>
            <a:ext cx="9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What we invest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03545" y="2881892"/>
            <a:ext cx="942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What we do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40612" y="2778011"/>
            <a:ext cx="1252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Direct products from activities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25120" y="2811941"/>
            <a:ext cx="13661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E.g., changes in knowledge, skills, attitudes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19375" y="2802810"/>
            <a:ext cx="17433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E.g., changes in behavior or action from new knowledge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37087" y="2902781"/>
            <a:ext cx="136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E.g., meaningful changes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211870" y="208960"/>
            <a:ext cx="8303479" cy="7529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Group exercise: Create a logic model for a successful summer vacation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363" y="1421545"/>
            <a:ext cx="346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Vacation destination:</a:t>
            </a:r>
          </a:p>
        </p:txBody>
      </p:sp>
    </p:spTree>
    <p:extLst>
      <p:ext uri="{BB962C8B-B14F-4D97-AF65-F5344CB8AC3E}">
        <p14:creationId xmlns:p14="http://schemas.microsoft.com/office/powerpoint/2010/main" val="1553014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2064</TotalTime>
  <Words>129</Words>
  <Application>Microsoft Macintosh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Architect of the Capitol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Gaber, Noha</dc:creator>
  <cp:lastModifiedBy>Andrew Feldman</cp:lastModifiedBy>
  <cp:revision>66</cp:revision>
  <dcterms:created xsi:type="dcterms:W3CDTF">2018-05-29T14:09:50Z</dcterms:created>
  <dcterms:modified xsi:type="dcterms:W3CDTF">2021-09-16T10:15:10Z</dcterms:modified>
</cp:coreProperties>
</file>